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6858000" cy="9144000"/>
  <p:embeddedFontLst>
    <p:embeddedFont>
      <p:font typeface="Arial Black"/>
      <p:regular r:id="rId58"/>
    </p:embeddedFont>
    <p:embeddedFont>
      <p:font typeface="Century Gothic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CenturyGothic-boldItalic.fntdata"/><Relationship Id="rId61" Type="http://schemas.openxmlformats.org/officeDocument/2006/relationships/font" Target="fonts/CenturyGothic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CenturyGothic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CenturyGothic-regular.fntdata"/><Relationship Id="rId14" Type="http://schemas.openxmlformats.org/officeDocument/2006/relationships/slide" Target="slides/slide10.xml"/><Relationship Id="rId58" Type="http://schemas.openxmlformats.org/officeDocument/2006/relationships/font" Target="fonts/ArialBlack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54911709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854911709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54911709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8549117097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54911709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8549117097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5491170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854911709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-3175"/>
            <a:ext cx="12192000" cy="5203825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/>
          <p:nvPr>
            <p:ph idx="2" type="pic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31697" y="1081456"/>
            <a:ext cx="6332416" cy="3239188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b="1" sz="4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body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140884" y="2286585"/>
            <a:ext cx="4895115" cy="2503972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669651" y="446089"/>
            <a:ext cx="4522349" cy="5414962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5"/>
          <p:cNvSpPr txBox="1"/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1"/>
            <a:ext cx="12192000" cy="5203825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1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073151" y="446087"/>
            <a:ext cx="3547533" cy="1814651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Arial Black"/>
              <a:buNone/>
            </a:pPr>
            <a:r>
              <a:rPr lang="en-US" sz="6000">
                <a:latin typeface="Arial Black"/>
                <a:ea typeface="Arial Black"/>
                <a:cs typeface="Arial Black"/>
                <a:sym typeface="Arial Black"/>
              </a:rPr>
              <a:t>AIMS - AUTOMATED INVENTORY MANAGEMENT SYSTEM</a:t>
            </a:r>
            <a:endParaRPr sz="6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>
                <a:latin typeface="Arial Black"/>
                <a:ea typeface="Arial Black"/>
                <a:cs typeface="Arial Black"/>
                <a:sym typeface="Arial Black"/>
              </a:rPr>
              <a:t>USER MANUAL</a:t>
            </a:r>
            <a:endParaRPr sz="40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Withdrawal History (Return Modal)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25" y="1863350"/>
            <a:ext cx="10195349" cy="49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Withdrawal History (Rejected Tab)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13" y="1815850"/>
            <a:ext cx="10447573" cy="50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Withdrawal History (Returned Tab)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25" y="1817825"/>
            <a:ext cx="10222351" cy="50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</a:pPr>
            <a:r>
              <a:rPr lang="en-US"/>
              <a:t>SUPERVISOR / KITTING MODULE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496" y="2301578"/>
            <a:ext cx="9527003" cy="44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Dashboard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Dashboard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94" y="2625428"/>
            <a:ext cx="11648806" cy="346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Inventory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512" y="1884225"/>
            <a:ext cx="12237024" cy="44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42244" y="474082"/>
            <a:ext cx="11507506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Inventory (Quantity Button)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035" y="1899032"/>
            <a:ext cx="9788008" cy="482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04774" y="447188"/>
            <a:ext cx="12087225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800"/>
              <a:buFont typeface="Century Gothic"/>
              <a:buNone/>
            </a:pPr>
            <a:r>
              <a:rPr lang="en-US" sz="3800"/>
              <a:t>Supervisor / Kitting Inventory (Material Registration)</a:t>
            </a:r>
            <a:endParaRPr sz="3800"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600" y="1821225"/>
            <a:ext cx="10288825" cy="50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104774" y="447188"/>
            <a:ext cx="12087225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800"/>
              <a:buFont typeface="Century Gothic"/>
              <a:buNone/>
            </a:pPr>
            <a:r>
              <a:rPr lang="en-US" sz="3800"/>
              <a:t>Supervisor / Kitting Inventory (Material Registration)</a:t>
            </a:r>
            <a:endParaRPr sz="3800"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88" y="1797325"/>
            <a:ext cx="10263400" cy="50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Account Login Tab</a:t>
            </a:r>
            <a:endParaRPr/>
          </a:p>
        </p:txBody>
      </p:sp>
      <p:pic>
        <p:nvPicPr>
          <p:cNvPr id="122" name="Google Shape;12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717" y="2309971"/>
            <a:ext cx="8964564" cy="436561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Supervisor / Kitting Inventory (Add to Stock)</a:t>
            </a:r>
            <a:endParaRPr b="1" i="0" sz="4000" u="none" cap="none" strike="noStrik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37" y="1798275"/>
            <a:ext cx="10357325" cy="50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Supervisor / Kitting Inventory (Add to Stock)</a:t>
            </a:r>
            <a:endParaRPr b="1" i="0" sz="4000" u="none" cap="none" strike="noStrik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850" y="1844125"/>
            <a:ext cx="10424300" cy="50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Supervisor / Kitting Inventory (Edit Button)</a:t>
            </a:r>
            <a:endParaRPr b="1" i="0" sz="4000" u="none" cap="none" strike="noStrik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38" y="1799325"/>
            <a:ext cx="10377126" cy="50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Supervisor / Kitting Inventory (Edit Button)</a:t>
            </a:r>
            <a:endParaRPr b="1" i="0" sz="4000" u="none" cap="none" strike="noStrik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25" y="1806050"/>
            <a:ext cx="10356150" cy="50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Issuance History</a:t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75" y="1814950"/>
            <a:ext cx="10272873" cy="50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Receiving History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8613"/>
            <a:ext cx="11887202" cy="495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Rejection History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00" y="1813225"/>
            <a:ext cx="10371402" cy="50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Expired Part History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23" y="1976884"/>
            <a:ext cx="12033552" cy="473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Supervisor / Kitting Log History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13" y="1722438"/>
            <a:ext cx="11463569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1194125" y="2951400"/>
            <a:ext cx="10177500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</a:pPr>
            <a:r>
              <a:rPr lang="en-US"/>
              <a:t>SUPERVISOR / KITTING / MAINTENANCE SUPERVISOR MODULE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810000" y="5281201"/>
            <a:ext cx="10561500" cy="434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717" y="2309971"/>
            <a:ext cx="8964564" cy="435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Forgot Password Link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Approval</a:t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000" y="1795175"/>
            <a:ext cx="10297999" cy="50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277998" y="485288"/>
            <a:ext cx="116361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Approval (Approve Modal)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00" y="1760588"/>
            <a:ext cx="10434789" cy="509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810000" y="447188"/>
            <a:ext cx="110646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Approval (Reject Modal)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50" y="1722488"/>
            <a:ext cx="10490492" cy="513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Scrap Awaiting Receipt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63" y="1722438"/>
            <a:ext cx="10482674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Scrap Awaiting Receipt</a:t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75" y="1722438"/>
            <a:ext cx="10557657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617053" y="438799"/>
            <a:ext cx="11295314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Processed Returned Items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63" y="1714049"/>
            <a:ext cx="10582685" cy="514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617053" y="438799"/>
            <a:ext cx="11295314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Processed Scrap Items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38" y="1714049"/>
            <a:ext cx="10544731" cy="51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</a:pPr>
            <a:r>
              <a:rPr lang="en-US"/>
              <a:t>SUPERVISOR / MANAGER MODULE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Inventory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25" y="1722438"/>
            <a:ext cx="10358538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Inventory (Delete Modal)</a:t>
            </a:r>
            <a:endParaRPr/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63" y="1722438"/>
            <a:ext cx="10515674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Account Registration Tab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38" y="1948350"/>
            <a:ext cx="9841323" cy="48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Account Approval</a:t>
            </a:r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25" y="1769675"/>
            <a:ext cx="10234149" cy="50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134471" y="447188"/>
            <a:ext cx="1205752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Account Approval (Approval Modal)</a:t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1967874"/>
            <a:ext cx="9673399" cy="47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134471" y="447188"/>
            <a:ext cx="1205752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Account Approval (Rejection Modal)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0" y="1967849"/>
            <a:ext cx="9818100" cy="48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Update Account Password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396" y="1941794"/>
            <a:ext cx="9656067" cy="479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Change Password</a:t>
            </a:r>
            <a:endParaRPr/>
          </a:p>
        </p:txBody>
      </p:sp>
      <p:pic>
        <p:nvPicPr>
          <p:cNvPr id="374" name="Google Shape;3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209" y="2321443"/>
            <a:ext cx="8928443" cy="436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Account Records</a:t>
            </a:r>
            <a:endParaRPr/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88" y="1917301"/>
            <a:ext cx="11602425" cy="47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Register Account (Registration)</a:t>
            </a:r>
            <a:endParaRPr/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25" y="1800500"/>
            <a:ext cx="10171351" cy="49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Register Account (Registration)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75" y="1881825"/>
            <a:ext cx="10070050" cy="491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Register Account (Modification)</a:t>
            </a:r>
            <a:endParaRPr/>
          </a:p>
        </p:txBody>
      </p:sp>
      <p:pic>
        <p:nvPicPr>
          <p:cNvPr id="398" name="Google Shape;3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5" y="1812175"/>
            <a:ext cx="10094851" cy="49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Register Account (Deletion)</a:t>
            </a:r>
            <a:endParaRPr/>
          </a:p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75" y="1751650"/>
            <a:ext cx="10237650" cy="50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</a:pPr>
            <a:r>
              <a:rPr lang="en-US"/>
              <a:t>USER MODULE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99" y="2009936"/>
            <a:ext cx="12028897" cy="474107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5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Cost Center / Supervisor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539" y="1762349"/>
            <a:ext cx="10161781" cy="4983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6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Cost Center Creation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793148"/>
            <a:ext cx="10083681" cy="494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7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Cost Center Update Modal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811602"/>
            <a:ext cx="9924166" cy="490409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8"/>
          <p:cNvSpPr txBox="1"/>
          <p:nvPr>
            <p:ph type="title"/>
          </p:nvPr>
        </p:nvSpPr>
        <p:spPr>
          <a:xfrm>
            <a:off x="810000" y="447188"/>
            <a:ext cx="1072486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Cost Center Delete Modal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Material Withdrawal 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1206"/>
            <a:ext cx="12192000" cy="505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809999" y="447188"/>
            <a:ext cx="10754471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Material Withdrawal (Update Modal)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38" y="1900025"/>
            <a:ext cx="10099327" cy="49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809999" y="447188"/>
            <a:ext cx="10754471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Material Withdrawal (Delete Modal)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00" y="1861975"/>
            <a:ext cx="10176809" cy="499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Withdrawal History (Approved Tab)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38" y="1855250"/>
            <a:ext cx="10190524" cy="50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